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837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599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143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75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134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406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250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126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843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812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718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A50B6-5682-46F8-B22B-B6ECB5EA52A2}" type="datetimeFigureOut">
              <a:rPr lang="en-CA" smtClean="0"/>
              <a:t>2017-08-25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BEBFB-2AB8-4817-AFF3-D4C220216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9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scoutinglife.ca/wp-content/uploads/cs/Planning-Template-Cub-Scouts.pdf" TargetMode="External"/><Relationship Id="rId7" Type="http://schemas.openxmlformats.org/officeDocument/2006/relationships/hyperlink" Target="http://www.scoutinglife.ca/wp-content/uploads/s/Planning-Template-Scouts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scoutinglife.ca/wp-content/uploads/bs/Planning-Template-Beaver-Scouts.pdf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://www.scoutinglife.ca/wp-content/uploads/vs/Planning-Template-Venturer-Scouts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42268"/>
          </a:xfrm>
        </p:spPr>
        <p:txBody>
          <a:bodyPr/>
          <a:lstStyle/>
          <a:p>
            <a:r>
              <a:rPr lang="en-CA" dirty="0" smtClean="0"/>
              <a:t>Program Planning Templates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34218"/>
          </a:xfrm>
        </p:spPr>
        <p:txBody>
          <a:bodyPr>
            <a:normAutofit/>
          </a:bodyPr>
          <a:lstStyle/>
          <a:p>
            <a:r>
              <a:rPr lang="en-CA" sz="3600" dirty="0" smtClean="0"/>
              <a:t>Having a Plan Everyone Can Follow</a:t>
            </a:r>
            <a:endParaRPr lang="en-CA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36" y="4795264"/>
            <a:ext cx="11100839" cy="172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7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36" y="4795264"/>
            <a:ext cx="11100839" cy="172517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09713" y="521495"/>
            <a:ext cx="9144000" cy="94297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The Templates</a:t>
            </a:r>
            <a:br>
              <a:rPr lang="en-CA" dirty="0" smtClean="0"/>
            </a:br>
            <a:r>
              <a:rPr lang="en-CA" sz="1600" dirty="0" smtClean="0"/>
              <a:t>click the boxes for hyperlinks</a:t>
            </a:r>
            <a:endParaRPr lang="en-CA" sz="1600" dirty="0"/>
          </a:p>
        </p:txBody>
      </p:sp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6647" y="1683494"/>
            <a:ext cx="4304727" cy="1451355"/>
          </a:xfrm>
          <a:prstGeom prst="rect">
            <a:avLst/>
          </a:prstGeom>
        </p:spPr>
      </p:pic>
      <p:pic>
        <p:nvPicPr>
          <p:cNvPr id="8" name="Picture 7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4515" y="1684799"/>
            <a:ext cx="4304727" cy="1448746"/>
          </a:xfrm>
          <a:prstGeom prst="rect">
            <a:avLst/>
          </a:prstGeom>
        </p:spPr>
      </p:pic>
      <p:pic>
        <p:nvPicPr>
          <p:cNvPr id="9" name="Picture 8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4515" y="3241639"/>
            <a:ext cx="4307682" cy="1445531"/>
          </a:xfrm>
          <a:prstGeom prst="rect">
            <a:avLst/>
          </a:prstGeom>
        </p:spPr>
      </p:pic>
      <p:pic>
        <p:nvPicPr>
          <p:cNvPr id="10" name="Picture 9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96647" y="3241639"/>
            <a:ext cx="4304726" cy="144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6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36" y="4795264"/>
            <a:ext cx="11100839" cy="172517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350045"/>
            <a:ext cx="9144000" cy="94297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What’s in Each Planning Guide?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236773"/>
            <a:ext cx="9144000" cy="361473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en-CA" dirty="0" smtClean="0"/>
              <a:t>Goal Suggestions</a:t>
            </a:r>
          </a:p>
          <a:p>
            <a:pPr marL="342900" indent="-342900" algn="l">
              <a:buFontTx/>
              <a:buChar char="-"/>
            </a:pPr>
            <a:r>
              <a:rPr lang="en-CA" dirty="0" smtClean="0"/>
              <a:t>Big Ideas At-A-Glance Page</a:t>
            </a:r>
          </a:p>
          <a:p>
            <a:pPr marL="342900" indent="-342900" algn="l">
              <a:buFontTx/>
              <a:buChar char="-"/>
            </a:pPr>
            <a:r>
              <a:rPr lang="en-CA" dirty="0" smtClean="0"/>
              <a:t>Useful questions to ask the youth in the Planning stage</a:t>
            </a:r>
            <a:endParaRPr lang="en-CA" dirty="0"/>
          </a:p>
          <a:p>
            <a:pPr marL="342900" indent="-342900" algn="l">
              <a:buFontTx/>
              <a:buChar char="-"/>
            </a:pPr>
            <a:r>
              <a:rPr lang="en-CA" dirty="0" smtClean="0"/>
              <a:t>Cycle at-a-glance pages</a:t>
            </a:r>
          </a:p>
          <a:p>
            <a:pPr marL="342900" indent="-342900" algn="l">
              <a:buFontTx/>
              <a:buChar char="-"/>
            </a:pPr>
            <a:r>
              <a:rPr lang="en-CA" dirty="0" smtClean="0"/>
              <a:t>Month at-a-glance pages</a:t>
            </a:r>
          </a:p>
          <a:p>
            <a:pPr marL="342900" indent="-342900" algn="l">
              <a:buFontTx/>
              <a:buChar char="-"/>
            </a:pPr>
            <a:r>
              <a:rPr lang="en-CA" dirty="0" smtClean="0"/>
              <a:t>Review questions for the end of Cycle</a:t>
            </a:r>
          </a:p>
          <a:p>
            <a:pPr marL="342900" indent="-342900" algn="l">
              <a:buFontTx/>
              <a:buChar char="-"/>
            </a:pPr>
            <a:r>
              <a:rPr lang="en-CA" dirty="0" smtClean="0"/>
              <a:t>Places to record who is doing the Planning, Doing, and Reviewing</a:t>
            </a:r>
          </a:p>
          <a:p>
            <a:pPr marL="342900" indent="-342900" algn="l">
              <a:buFontTx/>
              <a:buChar char="-"/>
            </a:pPr>
            <a:r>
              <a:rPr lang="en-CA" dirty="0" smtClean="0"/>
              <a:t>Spaces where the youth Leadership Team can contribute</a:t>
            </a:r>
          </a:p>
          <a:p>
            <a:pPr marL="342900" indent="-342900" algn="l">
              <a:buFontTx/>
              <a:buChar char="-"/>
            </a:pPr>
            <a:endParaRPr lang="en-CA" dirty="0" smtClean="0"/>
          </a:p>
          <a:p>
            <a:pPr marL="342900" indent="-342900" algn="l">
              <a:buFontTx/>
              <a:buChar char="-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3881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36" y="4795264"/>
            <a:ext cx="11100839" cy="172517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357189"/>
            <a:ext cx="9144000" cy="942974"/>
          </a:xfrm>
        </p:spPr>
        <p:txBody>
          <a:bodyPr>
            <a:normAutofit/>
          </a:bodyPr>
          <a:lstStyle/>
          <a:p>
            <a:r>
              <a:rPr lang="en-CA" dirty="0" smtClean="0"/>
              <a:t>Why Use It?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466056"/>
            <a:ext cx="9144000" cy="3455988"/>
          </a:xfrm>
        </p:spPr>
        <p:txBody>
          <a:bodyPr>
            <a:normAutofit/>
          </a:bodyPr>
          <a:lstStyle/>
          <a:p>
            <a:pPr algn="l"/>
            <a:r>
              <a:rPr lang="en-CA" dirty="0" smtClean="0"/>
              <a:t>The Program Planning Template is used during the entire Scouting year and serves as a workbook that can be created and edited throughout he Scouting year.</a:t>
            </a:r>
            <a:endParaRPr lang="en-CA" dirty="0"/>
          </a:p>
          <a:p>
            <a:pPr algn="l"/>
            <a:r>
              <a:rPr lang="en-CA" dirty="0" smtClean="0"/>
              <a:t>It can be stored online in a Google Drive or on a Cloud, and can be brought to meetings in a binder for easy access by the youth.</a:t>
            </a:r>
          </a:p>
          <a:p>
            <a:pPr algn="l"/>
            <a:r>
              <a:rPr lang="en-CA" dirty="0" smtClean="0"/>
              <a:t>Having a plan with names of those responsible beside activities and events allows everyone to know what their part is. Especially for youth.</a:t>
            </a:r>
          </a:p>
          <a:p>
            <a:pPr algn="l"/>
            <a:r>
              <a:rPr lang="en-CA" dirty="0" smtClean="0"/>
              <a:t>It allows sections to better prepare for Fundraising needs and Group Committee meetings.</a:t>
            </a:r>
          </a:p>
          <a:p>
            <a:pPr algn="l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56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36" y="4795264"/>
            <a:ext cx="11100839" cy="172517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357189"/>
            <a:ext cx="9144000" cy="942974"/>
          </a:xfrm>
        </p:spPr>
        <p:txBody>
          <a:bodyPr>
            <a:normAutofit/>
          </a:bodyPr>
          <a:lstStyle/>
          <a:p>
            <a:r>
              <a:rPr lang="en-CA" dirty="0" smtClean="0"/>
              <a:t>How this Benefits Youth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466056"/>
            <a:ext cx="9144000" cy="3455988"/>
          </a:xfrm>
        </p:spPr>
        <p:txBody>
          <a:bodyPr>
            <a:normAutofit/>
          </a:bodyPr>
          <a:lstStyle/>
          <a:p>
            <a:pPr algn="l"/>
            <a:r>
              <a:rPr lang="en-CA" dirty="0" smtClean="0"/>
              <a:t>In order for people to be successful, they need to be prepared. In order to be prepared, there needs to be a plan. In order to have a plan, there needs to be discussion and decisions. In order to have discussions and decisions, there needs to be engaged youth and Scouters.</a:t>
            </a:r>
          </a:p>
          <a:p>
            <a:pPr algn="l"/>
            <a:endParaRPr lang="en-CA" dirty="0"/>
          </a:p>
          <a:p>
            <a:pPr algn="l"/>
            <a:r>
              <a:rPr lang="en-CA" dirty="0" smtClean="0"/>
              <a:t>This template helps support all of these outcomes by using a layout that is easy to engage with, provides discussion prompts, requires decisions to be made, gives people an understanding of their part, and allows for everyone involved to feel confident.</a:t>
            </a:r>
          </a:p>
          <a:p>
            <a:pPr algn="l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319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36" y="4795264"/>
            <a:ext cx="11100839" cy="172517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357189"/>
            <a:ext cx="9144000" cy="942974"/>
          </a:xfrm>
        </p:spPr>
        <p:txBody>
          <a:bodyPr>
            <a:normAutofit/>
          </a:bodyPr>
          <a:lstStyle/>
          <a:p>
            <a:r>
              <a:rPr lang="en-CA" dirty="0" smtClean="0"/>
              <a:t>Supporting the Program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466056"/>
            <a:ext cx="9144000" cy="3455988"/>
          </a:xfrm>
        </p:spPr>
        <p:txBody>
          <a:bodyPr>
            <a:normAutofit/>
          </a:bodyPr>
          <a:lstStyle/>
          <a:p>
            <a:pPr algn="l"/>
            <a:endParaRPr lang="en-CA" dirty="0" smtClean="0"/>
          </a:p>
          <a:p>
            <a:pPr algn="l"/>
            <a:r>
              <a:rPr lang="en-CA" dirty="0" smtClean="0"/>
              <a:t>Each section is going to receive a copy of the Program Planning Template in the second week of September to use during their program planning.</a:t>
            </a:r>
          </a:p>
          <a:p>
            <a:pPr algn="l"/>
            <a:endParaRPr lang="en-CA" dirty="0"/>
          </a:p>
          <a:p>
            <a:pPr algn="l"/>
            <a:r>
              <a:rPr lang="en-CA" dirty="0" smtClean="0"/>
              <a:t>Melissa will be bringing them over from Vancouver on September 7 and will deliver them to Scout House into the Cubbies.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6428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327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Program Planning Templates</vt:lpstr>
      <vt:lpstr>The Templates click the boxes for hyperlinks</vt:lpstr>
      <vt:lpstr>What’s in Each Planning Guide?</vt:lpstr>
      <vt:lpstr>Why Use It?</vt:lpstr>
      <vt:lpstr>How this Benefits Youth</vt:lpstr>
      <vt:lpstr>Supporting the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Planning Templates</dc:title>
  <dc:creator>Melissa Bond</dc:creator>
  <cp:lastModifiedBy>Melissa Bond</cp:lastModifiedBy>
  <cp:revision>6</cp:revision>
  <dcterms:created xsi:type="dcterms:W3CDTF">2017-08-25T21:02:23Z</dcterms:created>
  <dcterms:modified xsi:type="dcterms:W3CDTF">2017-08-25T23:38:12Z</dcterms:modified>
</cp:coreProperties>
</file>